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62" r:id="rId2"/>
    <p:sldId id="256" r:id="rId3"/>
    <p:sldId id="257" r:id="rId4"/>
    <p:sldId id="264" r:id="rId5"/>
    <p:sldId id="265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7575" autoAdjust="0"/>
  </p:normalViewPr>
  <p:slideViewPr>
    <p:cSldViewPr snapToGrid="0">
      <p:cViewPr varScale="1">
        <p:scale>
          <a:sx n="80" d="100"/>
          <a:sy n="80" d="100"/>
        </p:scale>
        <p:origin x="132" y="10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39391-C994-445E-A31B-314493D7E938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6AEDD7-1E3C-46D5-8096-2484CC1C69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740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Generate an anime-style character with a minimalist yet stylish appearance. The character is a young man with short, dark gray green, slightly tousled hair and layered bangs that partially cover his forehead. He wears a loose-fitting white long-sleeved top with a V-neck and black high-neck inner layer, adding depth to his outfit. The sleeves have black straps as additional detail. He wears black pants with a sleek, modern cut and a black belt with a metallic triangular buckle at the center. The character completes the look with black leather shoes. The background should be a soft pastel color with a few sparkles for a subtle, dreamy effect. </a:t>
            </a:r>
            <a:r>
              <a:rPr lang="zh-TW" altLang="en-US" dirty="0"/>
              <a:t>畫面中只要一個主角 其他人物在背景 產出以下故事劇情的場景圖 我決定參加校園籃球聯賽，並且同時設計一款能幫助球隊分析比賽數據的應用程式。我希望這個應用能夠實時提供戰術建議，提升我們球隊的整體表現，並帶領我們奪冠。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AEDD7-1E3C-46D5-8096-2484CC1C69E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1859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Generate an anime-style character with a minimalist yet stylish appearance. The character is a young man with short, dark gray green, slightly tousled hair and layered bangs that partially cover his forehead. He wears a loose-fitting white long-sleeved top with a V-neck and black high-neck inner layer, adding depth to his outfit. The sleeves have black straps as additional detail. He wears black pants with a sleek, modern cut and a black belt with a metallic triangular buckle at the center. The character completes the look with black leather shoes. The background should be a soft pastel color with a few sparkles for a subtle, dreamy effect. </a:t>
            </a:r>
            <a:r>
              <a:rPr lang="zh-TW" altLang="en-US" dirty="0"/>
              <a:t>畫面中只要一個主角 其他人物在背景</a:t>
            </a:r>
            <a:r>
              <a:rPr lang="en-US" altLang="zh-TW" dirty="0"/>
              <a:t>, </a:t>
            </a:r>
            <a:r>
              <a:rPr lang="zh-TW" altLang="en-US" dirty="0"/>
              <a:t>正方形長寬比 我決定不放棄，開始通過大量閱讀研究文獻、向教授請教、以及參加技術研討會來加強自己的技術能力。我還利用每天清晨跑步的時間思考問題，運動讓我保持清醒和專注，最終逐步克服了這些技術難題。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AEDD7-1E3C-46D5-8096-2484CC1C69E4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6557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Generate an anime-style character with a minimalist yet stylish appearance. The character is a young man with short, dark gray green, slightly tousled hair and layered bangs that partially cover his forehead. He wears a loose-fitting white long-sleeved top with a V-neck and black high-neck inner layer, adding depth to his outfit. The sleeves have black straps as additional detail. He wears black pants with a sleek, modern cut and a black belt with a metallic triangular buckle at the center. The character completes the look with black leather shoes. The background should be a soft pastel color with a few sparkles for a subtle, dreamy effect. </a:t>
            </a:r>
            <a:r>
              <a:rPr lang="zh-TW" altLang="en-US" dirty="0"/>
              <a:t>畫面中只要一個主角 其他人物在背景</a:t>
            </a:r>
            <a:r>
              <a:rPr lang="en-US" altLang="zh-TW" dirty="0"/>
              <a:t>, </a:t>
            </a:r>
            <a:r>
              <a:rPr lang="zh-TW" altLang="en-US" dirty="0"/>
              <a:t>正方形長寬比 每天清晨跑步的圖片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7C061B-A58A-4891-89A3-631CDA0B4EF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9366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Generate an anime-style character with a minimalist yet stylish appearance. The character is a young man with short, dark gray green, slightly tousled hair and layered bangs that partially cover his forehead. He wears a loose-fitting white long-sleeved top with a V-neck and black high-neck inner layer, adding depth to his outfit. The sleeves have black straps as additional detail. He wears black pants with a sleek, modern cut and a black belt with a metallic triangular buckle at the center. The character completes the look with black leather shoes. The background should be a soft pastel color with a few sparkles for a subtle, dreamy effect. </a:t>
            </a:r>
            <a:r>
              <a:rPr lang="zh-TW" altLang="en-US" dirty="0"/>
              <a:t>畫面中只要一個主角 其他人物在背景</a:t>
            </a:r>
            <a:r>
              <a:rPr lang="en-US" altLang="zh-TW" dirty="0"/>
              <a:t>, </a:t>
            </a:r>
            <a:r>
              <a:rPr lang="zh-TW" altLang="en-US" dirty="0"/>
              <a:t>正方形長寬比 幫我繪製自信滿滿地準備在校內的創新比賽上展示應用程式的作品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AEDD7-1E3C-46D5-8096-2484CC1C69E4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1420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Generate an anime-style character with a minimalist yet stylish appearance. The character is a young man with short, dark gray green, slightly tousled hair and layered bangs that partially cover his forehead. He wears a loose-fitting white long-sleeved top with a V-neck and black high-neck inner layer, adding depth to his outfit. The sleeves have black straps as additional detail. He wears black pants with a sleek, modern cut and a black belt with a metallic triangular buckle at the center. The character completes the look with black leather shoes. The background should be a soft pastel color with a few sparkles for a subtle, dreamy effect. </a:t>
            </a:r>
            <a:r>
              <a:rPr lang="zh-TW" altLang="en-US" dirty="0"/>
              <a:t>畫面中只要一個主角 其他人物在背景</a:t>
            </a:r>
            <a:r>
              <a:rPr lang="en-US" altLang="zh-TW" dirty="0"/>
              <a:t>, </a:t>
            </a:r>
            <a:r>
              <a:rPr lang="zh-TW" altLang="en-US" dirty="0"/>
              <a:t>正方形長寬比 因應用程式有</a:t>
            </a:r>
            <a:r>
              <a:rPr lang="en-US" altLang="zh-TW" dirty="0"/>
              <a:t>bug</a:t>
            </a:r>
            <a:r>
              <a:rPr lang="zh-TW" altLang="en-US" dirty="0"/>
              <a:t>導致焦慮無比的圖片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AEDD7-1E3C-46D5-8096-2484CC1C69E4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2603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Generate an anime-style character with a minimalist yet stylish appearance. The character is a young man with short, dark gray green, slightly tousled hair and layered bangs that partially cover his forehead. He wears a loose-fitting white long-sleeved top with a V-neck and black high-neck inner layer, adding depth to his outfit. The sleeves have black straps as additional detail. He wears black pants with a sleek, modern cut and a black belt with a metallic triangular buckle at the center. The character completes the look with black leather shoes. The background should be a soft pastel color with a few sparkles for a subtle, dreamy effect. </a:t>
            </a:r>
            <a:r>
              <a:rPr lang="zh-TW" altLang="en-US" dirty="0"/>
              <a:t>畫面中只要一個主角 其他人物在背景</a:t>
            </a:r>
            <a:r>
              <a:rPr lang="en-US" altLang="zh-TW" dirty="0"/>
              <a:t>, </a:t>
            </a:r>
            <a:r>
              <a:rPr lang="zh-TW" altLang="en-US" dirty="0"/>
              <a:t>正方形長寬比 幫我繪製但在壓力下，我靜下心來，反覆測試和修正，終於在比賽前幾小時解決了問題。這次意外讓我學到，無論是運動還是程式開發，關鍵時刻的冷靜和堅持往往能決定結果。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AEDD7-1E3C-46D5-8096-2484CC1C69E4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8898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Generate an anime-style character with a minimalist yet stylish appearance. The character is a young man with short, dark gray green, slightly tousled hair and layered bangs that partially cover his forehead. He wears a loose-fitting white long-sleeved top with a V-neck and black high-neck inner layer, adding depth to his outfit. The sleeves have black straps as additional detail. He wears black pants with a sleek, modern cut and a black belt with a metallic triangular buckle at the center. The character completes the look with black leather shoes. The background should be a soft pastel color with a few sparkles for a subtle, dreamy effect. </a:t>
            </a:r>
            <a:r>
              <a:rPr lang="zh-TW" altLang="en-US" dirty="0"/>
              <a:t>畫面中只要一個主角 其他人物在背景</a:t>
            </a:r>
            <a:r>
              <a:rPr lang="en-US" altLang="zh-TW" dirty="0"/>
              <a:t>, </a:t>
            </a:r>
            <a:r>
              <a:rPr lang="zh-TW" altLang="en-US" dirty="0"/>
              <a:t>正方形長寬比 在比賽中，我的作品獲得了評審的高度評價，最終拿下了冠軍。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AEDD7-1E3C-46D5-8096-2484CC1C69E4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1400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ED0E10-CF96-3C26-7F69-5A87CE0F6F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BC57F5E-379F-36E1-2A03-B4B8631F0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2777DFF-3994-D7E1-4188-A6934E050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07D38-4703-F14B-83DF-E60D3BD34A8E}" type="datetimeFigureOut">
              <a:rPr kumimoji="1" lang="zh-TW" altLang="en-US" smtClean="0"/>
              <a:t>2024/11/1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68D36E4-4953-6DEB-2EDF-2CAF4A1D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6C31FA2-B772-D0BD-B75D-66E184B2A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BDD1-736A-6848-9243-E948647CC54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64688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FD19EC-A784-4188-CA21-075787FF8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20AE6D4-ADE3-5506-8C21-64D3E70FA4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C47F878-319B-477F-F4C6-9B7B332A2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07D38-4703-F14B-83DF-E60D3BD34A8E}" type="datetimeFigureOut">
              <a:rPr kumimoji="1" lang="zh-TW" altLang="en-US" smtClean="0"/>
              <a:t>2024/11/1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F3217D0-5EC7-FE75-4B68-97F75AC5B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0C97F40-D1C2-4035-44EE-CD73FA4A1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BDD1-736A-6848-9243-E948647CC54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5920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294F0B1-C7E5-3DF8-3019-9202E48A92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1F677BD-C8CA-6E2F-C29D-B67DDB9862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F6D5EB-AC44-B563-9845-827787007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07D38-4703-F14B-83DF-E60D3BD34A8E}" type="datetimeFigureOut">
              <a:rPr kumimoji="1" lang="zh-TW" altLang="en-US" smtClean="0"/>
              <a:t>2024/11/1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DA99E65-0696-4080-49B5-0D46F0536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A7531B-1BF1-B3CF-D4AC-A3F73A09C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BDD1-736A-6848-9243-E948647CC54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73556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410E9E-D68B-5EC1-D409-7B8AE30D8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2E6D33-EDE9-5B86-FD35-EE4E48DB3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1186EA-1732-1029-0039-B4858ADE8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07D38-4703-F14B-83DF-E60D3BD34A8E}" type="datetimeFigureOut">
              <a:rPr kumimoji="1" lang="zh-TW" altLang="en-US" smtClean="0"/>
              <a:t>2024/11/1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94ADA14-F767-C838-A484-1281AE33D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26A1C1-E2B5-E5A5-9C56-436EFFF2E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BDD1-736A-6848-9243-E948647CC54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93773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F3DE7B-F5A4-129A-9F84-16507681F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9E13D8A-C8DF-BB6D-83DB-9ACEC4A03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C784BB8-CDF7-23D0-C1B8-8746B482F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07D38-4703-F14B-83DF-E60D3BD34A8E}" type="datetimeFigureOut">
              <a:rPr kumimoji="1" lang="zh-TW" altLang="en-US" smtClean="0"/>
              <a:t>2024/11/1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0FE721-675A-495A-D36F-320F8C06D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4F1DFD3-2904-BB83-0DD1-CB9858690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BDD1-736A-6848-9243-E948647CC54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9256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933EC8-1D9B-9E26-BE8F-74F44548D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33A768-0ECF-C18C-D465-A0B304D92F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0350B1C-A580-1B8D-7538-25DF952FCB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CD46137-DB11-B8CA-74A7-163053264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07D38-4703-F14B-83DF-E60D3BD34A8E}" type="datetimeFigureOut">
              <a:rPr kumimoji="1" lang="zh-TW" altLang="en-US" smtClean="0"/>
              <a:t>2024/11/1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E0D49FE-1608-4C6C-FF1B-A5D02AE88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4DD64BD-6936-E635-396C-0B13353D1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BDD1-736A-6848-9243-E948647CC54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68107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503C37-F3D1-CC57-4A0B-D700F40F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FCB1E53-5016-C872-F38E-A2107FB3E3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2CA7A9C-A594-CAB2-51E2-2C8EBE0D2C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5CA0AB7-9C37-D54B-A210-B248A1D0E9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E610B10-A9D8-5A7C-38FA-2FD7DECC6D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D9581FF-8797-1A7F-1CE8-DE2E97C57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07D38-4703-F14B-83DF-E60D3BD34A8E}" type="datetimeFigureOut">
              <a:rPr kumimoji="1" lang="zh-TW" altLang="en-US" smtClean="0"/>
              <a:t>2024/11/1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F38A0C3-7435-77C1-B040-722458620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89C1EE1-CB22-2355-550B-AD346A630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BDD1-736A-6848-9243-E948647CC54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1465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3DF771-60CF-A300-39A3-219750A78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74B46CF-F55B-26BF-6563-F2DEBFD50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07D38-4703-F14B-83DF-E60D3BD34A8E}" type="datetimeFigureOut">
              <a:rPr kumimoji="1" lang="zh-TW" altLang="en-US" smtClean="0"/>
              <a:t>2024/11/1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FDD1988-D456-C8FC-09C9-46F9DD5C3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BFDCAD-646C-D3B8-E981-DBB02C85E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BDD1-736A-6848-9243-E948647CC54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33116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DE944D7-D9DA-236B-1C3F-78BC96FF6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07D38-4703-F14B-83DF-E60D3BD34A8E}" type="datetimeFigureOut">
              <a:rPr kumimoji="1" lang="zh-TW" altLang="en-US" smtClean="0"/>
              <a:t>2024/11/1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FD4E1C8-A6FA-CD2B-08B2-391403469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977495-6C45-E544-4E35-71EB2761E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BDD1-736A-6848-9243-E948647CC54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311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4868C2-1454-9CFA-6E7C-18F5EE12E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869366-CF70-D318-9082-F3645E498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B0AED80-928C-FF8C-BA61-43185AF7D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FF4A5F6-FDF4-7786-56D3-174AD8CE7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07D38-4703-F14B-83DF-E60D3BD34A8E}" type="datetimeFigureOut">
              <a:rPr kumimoji="1" lang="zh-TW" altLang="en-US" smtClean="0"/>
              <a:t>2024/11/1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1DBA5E6-41CE-C027-0D6A-8B1437B58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F134400-F920-16E1-206F-A009AF1A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BDD1-736A-6848-9243-E948647CC54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85894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D7F6E0-E585-2C69-6366-8115E35E1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7ECF4E5-DEB5-C9D3-7473-18931E3ED5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409D2F0-2982-CDEC-EB23-1197CF1280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C569FAC-5F10-AC11-16C6-997964670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07D38-4703-F14B-83DF-E60D3BD34A8E}" type="datetimeFigureOut">
              <a:rPr kumimoji="1" lang="zh-TW" altLang="en-US" smtClean="0"/>
              <a:t>2024/11/1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5C45FCC-2973-3E3A-2483-4703B14D4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761A685-059C-51CC-EB8A-126ABD4A1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BDD1-736A-6848-9243-E948647CC54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9490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A72142F7-20B9-45A7-BCF4-3FE68A0F9BF8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C346C9A-DBBB-991A-77AF-F51EDF672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6ED5EFD-DD39-0A2E-6F77-F41519508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99C180-3016-602B-9BD5-62AFBA87A1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107D38-4703-F14B-83DF-E60D3BD34A8E}" type="datetimeFigureOut">
              <a:rPr kumimoji="1" lang="zh-TW" altLang="en-US" smtClean="0"/>
              <a:t>2024/11/1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EDC0471-2166-2092-F4B7-D9753E27CB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8CE1CC6-4DCD-241A-E600-7DBA81865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4BDD1-736A-6848-9243-E948647CC54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168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6017E962-865D-4685-97AA-8459A9BEC4B4}"/>
              </a:ext>
            </a:extLst>
          </p:cNvPr>
          <p:cNvSpPr txBox="1">
            <a:spLocks/>
          </p:cNvSpPr>
          <p:nvPr/>
        </p:nvSpPr>
        <p:spPr>
          <a:xfrm>
            <a:off x="457200" y="2235200"/>
            <a:ext cx="733798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自我介紹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niziima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Lize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70291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694483D-3A71-CD8B-13DD-0510DCEE6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11" y="835093"/>
            <a:ext cx="5533889" cy="553388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6E3FAEE-A2ED-4C15-D085-48EFCC5F3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2111" y="207100"/>
            <a:ext cx="1404666" cy="563835"/>
          </a:xfrm>
        </p:spPr>
        <p:txBody>
          <a:bodyPr>
            <a:normAutofit fontScale="90000"/>
          </a:bodyPr>
          <a:lstStyle/>
          <a:p>
            <a:r>
              <a:rPr kumimoji="1"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kumimoji="1"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618EFAF-E634-FFC8-3C68-E10D34C0E4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14244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E3FAEE-A2ED-4C15-D085-48EFCC5F38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618EFAF-E634-FFC8-3C68-E10D34C0E4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C75B34D-7524-4011-9BE8-B5728D69A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10" y="835092"/>
            <a:ext cx="5533889" cy="5533889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FF637AB9-9AE1-40C3-BC11-BEE6A68247BE}"/>
              </a:ext>
            </a:extLst>
          </p:cNvPr>
          <p:cNvSpPr txBox="1">
            <a:spLocks/>
          </p:cNvSpPr>
          <p:nvPr/>
        </p:nvSpPr>
        <p:spPr>
          <a:xfrm>
            <a:off x="562111" y="207100"/>
            <a:ext cx="1404666" cy="5638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kumimoji="1"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379518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CB8238E-6260-4F57-9994-D39012CFA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內容版面配置區 4">
            <a:extLst>
              <a:ext uri="{FF2B5EF4-FFF2-40B4-BE49-F238E27FC236}">
                <a16:creationId xmlns:a16="http://schemas.microsoft.com/office/drawing/2014/main" id="{75043534-F211-4DBF-BA96-D44D730E8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09" y="822028"/>
            <a:ext cx="5533889" cy="5533889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0CF129C1-2272-487F-9E46-AA874B6C6A37}"/>
              </a:ext>
            </a:extLst>
          </p:cNvPr>
          <p:cNvSpPr txBox="1">
            <a:spLocks/>
          </p:cNvSpPr>
          <p:nvPr/>
        </p:nvSpPr>
        <p:spPr>
          <a:xfrm>
            <a:off x="562111" y="207100"/>
            <a:ext cx="1404666" cy="5638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kumimoji="1"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1607455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E3FAEE-A2ED-4C15-D085-48EFCC5F38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618EFAF-E634-FFC8-3C68-E10D34C0E4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5F0E663-3C58-43B0-A973-AC755FE12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10" y="835092"/>
            <a:ext cx="5533889" cy="5533889"/>
          </a:xfrm>
          <a:prstGeom prst="rect">
            <a:avLst/>
          </a:prstGeom>
        </p:spPr>
      </p:pic>
      <p:sp>
        <p:nvSpPr>
          <p:cNvPr id="9" name="標題 1">
            <a:extLst>
              <a:ext uri="{FF2B5EF4-FFF2-40B4-BE49-F238E27FC236}">
                <a16:creationId xmlns:a16="http://schemas.microsoft.com/office/drawing/2014/main" id="{C746BE88-2900-4704-86EB-5511EAC5D2F2}"/>
              </a:ext>
            </a:extLst>
          </p:cNvPr>
          <p:cNvSpPr txBox="1">
            <a:spLocks/>
          </p:cNvSpPr>
          <p:nvPr/>
        </p:nvSpPr>
        <p:spPr>
          <a:xfrm>
            <a:off x="562111" y="207100"/>
            <a:ext cx="1404666" cy="5638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kumimoji="1"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4282833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E3FAEE-A2ED-4C15-D085-48EFCC5F38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618EFAF-E634-FFC8-3C68-E10D34C0E4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F1EC001-20F1-4217-89BD-F6209C67D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10" y="835091"/>
            <a:ext cx="5533889" cy="5533889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8DADEA92-0FEB-46DD-8431-93033D8582B3}"/>
              </a:ext>
            </a:extLst>
          </p:cNvPr>
          <p:cNvSpPr txBox="1">
            <a:spLocks/>
          </p:cNvSpPr>
          <p:nvPr/>
        </p:nvSpPr>
        <p:spPr>
          <a:xfrm>
            <a:off x="562111" y="207100"/>
            <a:ext cx="1404666" cy="5638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kumimoji="1"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1320188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E3FAEE-A2ED-4C15-D085-48EFCC5F38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618EFAF-E634-FFC8-3C68-E10D34C0E4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E243CEF-5116-494B-BCAB-5CB27009D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09" y="835090"/>
            <a:ext cx="5533889" cy="5533889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93A227D4-5563-4584-B55E-27AF8F97F214}"/>
              </a:ext>
            </a:extLst>
          </p:cNvPr>
          <p:cNvSpPr txBox="1">
            <a:spLocks/>
          </p:cNvSpPr>
          <p:nvPr/>
        </p:nvSpPr>
        <p:spPr>
          <a:xfrm>
            <a:off x="562111" y="207100"/>
            <a:ext cx="1404666" cy="5638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kumimoji="1"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369800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E3FAEE-A2ED-4C15-D085-48EFCC5F38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618EFAF-E634-FFC8-3C68-E10D34C0E4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676AF6C-FD3B-408A-BB85-0E405A2EF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08" y="835089"/>
            <a:ext cx="5533889" cy="5533889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1BE721B2-4A49-4B34-8F04-62CD7FD834AD}"/>
              </a:ext>
            </a:extLst>
          </p:cNvPr>
          <p:cNvSpPr txBox="1">
            <a:spLocks/>
          </p:cNvSpPr>
          <p:nvPr/>
        </p:nvSpPr>
        <p:spPr>
          <a:xfrm>
            <a:off x="562111" y="207100"/>
            <a:ext cx="1404666" cy="5638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7.</a:t>
            </a:r>
            <a:r>
              <a:rPr kumimoji="1"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1988307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2812</TotalTime>
  <Words>1172</Words>
  <Application>Microsoft Office PowerPoint</Application>
  <PresentationFormat>寬螢幕</PresentationFormat>
  <Paragraphs>22</Paragraphs>
  <Slides>8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微軟正黑體</vt:lpstr>
      <vt:lpstr>Arial</vt:lpstr>
      <vt:lpstr>Calibri</vt:lpstr>
      <vt:lpstr>Calibri Light</vt:lpstr>
      <vt:lpstr>Office 佈景主題</vt:lpstr>
      <vt:lpstr>PowerPoint 簡報</vt:lpstr>
      <vt:lpstr>1.目標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徐牧凡</dc:creator>
  <cp:lastModifiedBy>牧凡 徐</cp:lastModifiedBy>
  <cp:revision>6</cp:revision>
  <dcterms:created xsi:type="dcterms:W3CDTF">2024-10-27T04:52:25Z</dcterms:created>
  <dcterms:modified xsi:type="dcterms:W3CDTF">2024-11-01T10:07:29Z</dcterms:modified>
</cp:coreProperties>
</file>